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1F19B-A27C-7610-27E8-39CE6A2AB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788B73-FA42-52C3-401D-2A6E9C9BB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903D6-D167-E005-613F-C1DF43713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C827F1-3D74-FCEB-57AD-70D5E2F8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FD68FE-ED01-E6F7-1E9E-AE90337E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69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3979FB-E29D-CCE7-FCF6-B2D0C04D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F300946-F4C3-4E9A-03E5-33BF57A1C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8BC00-F138-582B-6562-43CD52E0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03EED8-9B70-E56B-493C-FC8D15A7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54B4AB-597D-CED5-BCE4-7E928EB7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49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AFA378-8DA7-3D2E-52AB-DB11E9F4B2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38A6CF-6923-99A2-A157-E330A58B7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02B97D-7B4A-3630-3FE7-2AFD56B7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F8EDA-5882-7E20-BA87-0FF6CA0E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B50C3B-28CE-9B6F-CE3C-33FDAB0E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69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0F0B3-3209-DD9F-B868-50E90CAB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E1483B-ADEC-9E70-9369-493FCCCB8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36BBC1-1129-6C4A-9BE9-222A9B7D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ABFA1-C38A-364E-AFB3-D48B9D69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7981D2-EF5E-6749-1D55-9FE36D187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42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F84EC9-3342-B486-E829-6BE49E106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7BD503-4DC8-2DF4-F888-1013DBD98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2E8F6-C8DD-075D-0188-BDC93AF5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3BE70A-1986-F405-0F8B-BD46432B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49B019-B987-359C-5A61-B12FEDEB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44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BE625-A3EF-3FBE-A66F-EDB40EF2A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665830-DD04-85E3-C4C2-FD9DD30A78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7F3AFB-00E2-EAE5-A13C-AEB1ED18E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347F02-2D74-8D66-B4B5-CFC3C2FA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54D532-1208-913A-0192-36D85B47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B99592-653B-A96D-86E1-A6DF7E01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60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79058-4DA6-6D45-F281-737516583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24EC3F-C831-1BEF-38C2-7D31DEB6E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C472E1-4FDE-431C-9408-83442C6A23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1DB615-A7AA-49A2-2ABC-0FD37E668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AA9CEBB-DEB0-91C2-9DF8-346196B2A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059D9C-EC0C-7311-AF41-277E8C14D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98E674-C532-AC64-AE9B-68A0DFF2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14ADB73-3DDD-CF4D-FD9A-13802F311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10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EF3ABA-87BC-52C7-3A2D-40EB7381C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B432331-F190-793C-F1BB-749A0317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88C8820-42EF-55C5-E030-7F3DFD1D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80D987-3146-E0FA-E7FE-ABEBD22BF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300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63C39F-38E7-4A1E-0D37-B40A310BC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75434E4-CFA8-4379-C823-4E55F480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0394C1-3E2E-A75B-FBC6-DE803CE4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98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57D95B-8D5C-85AC-138C-69589A57A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C702F7-B7E2-5B7A-A997-84481025B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850C60-4D42-E4BF-5811-09A6BF07C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6DC08F-B77E-1B03-1424-CBF087DD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2D401A-90F1-45B1-B7C8-D6D3D4B4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4E6342-6EBD-4803-DC5B-854EFBA1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95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0C5475-0680-0A90-59BC-3F6249E62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3F7D67C-CF2F-9688-6354-1EB62AF8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D37B58-31BC-C9AF-9CAE-864DE87AE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E8FE05-9348-9ADF-BC02-29D9CF949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EFD4C4-F0FA-E20F-3D1D-D2A82DE8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059739-35B1-5E61-E133-184CE29D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B81056-058E-7573-6835-357144B04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544C45-0BF9-4677-93D2-C8A368217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06C032-D3EF-9D4C-7720-EFE7E3837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5E14-2567-4359-8E93-86E073C35903}" type="datetimeFigureOut">
              <a:rPr lang="fr-FR" smtClean="0"/>
              <a:t>11/03/2024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7678A1-D9E9-AE8B-1AC6-7CD518AAF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0D9568-1D75-AD90-060E-2EB397F46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9C3D3-589B-4EF2-AB47-B187F76AD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72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702A74C-B9E0-56AC-34F0-AD52ECC2C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940" y="-5357"/>
            <a:ext cx="10160752" cy="686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780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Sebastien</dc:creator>
  <cp:lastModifiedBy>Jean-Pierre Dutoit</cp:lastModifiedBy>
  <cp:revision>1</cp:revision>
  <dcterms:created xsi:type="dcterms:W3CDTF">2024-03-11T08:54:22Z</dcterms:created>
  <dcterms:modified xsi:type="dcterms:W3CDTF">2024-03-11T08:55:53Z</dcterms:modified>
</cp:coreProperties>
</file>